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</Relationships>
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3D31C338-04E0-4253-99B6-7F3BC8261376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Davidson County-TN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56751F19-ECE0-4B8D-9CFD-3B34E54D34B6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6/19/20 5:02:09 PM CDT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2" id="10" name="slide10">
            <a:extLst>
              <a:ext uri="{FF2B5EF4-FFF2-40B4-BE49-F238E27FC236}">
                <a16:creationId xmlns:a16="http://schemas.microsoft.com/office/drawing/2014/main" id="{AFA305ED-BEBE-46EF-8692-AFDD32F5A75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7" id="11" name="slide11">
            <a:extLst>
              <a:ext uri="{FF2B5EF4-FFF2-40B4-BE49-F238E27FC236}">
                <a16:creationId xmlns:a16="http://schemas.microsoft.com/office/drawing/2014/main" id="{34D76A91-7E3F-4EEC-8D2B-1A6823E7FE6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6" id="12" name="slide12">
            <a:extLst>
              <a:ext uri="{FF2B5EF4-FFF2-40B4-BE49-F238E27FC236}">
                <a16:creationId xmlns:a16="http://schemas.microsoft.com/office/drawing/2014/main" id="{4D262BC6-5D9D-495C-8EE5-10487F233022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" id="2" name="slide2">
            <a:extLst>
              <a:ext uri="{FF2B5EF4-FFF2-40B4-BE49-F238E27FC236}">
                <a16:creationId xmlns:a16="http://schemas.microsoft.com/office/drawing/2014/main" id="{3062C146-A71E-4293-B181-096012B48B2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7" id="3" name="slide3">
            <a:extLst>
              <a:ext uri="{FF2B5EF4-FFF2-40B4-BE49-F238E27FC236}">
                <a16:creationId xmlns:a16="http://schemas.microsoft.com/office/drawing/2014/main" id="{EBD651B3-C0D2-42AB-8B7B-59176DDD080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5" id="4" name="slide4">
            <a:extLst>
              <a:ext uri="{FF2B5EF4-FFF2-40B4-BE49-F238E27FC236}">
                <a16:creationId xmlns:a16="http://schemas.microsoft.com/office/drawing/2014/main" id="{F79409BB-F430-4CF3-B774-CCB043BB1B2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1" id="5" name="slide5">
            <a:extLst>
              <a:ext uri="{FF2B5EF4-FFF2-40B4-BE49-F238E27FC236}">
                <a16:creationId xmlns:a16="http://schemas.microsoft.com/office/drawing/2014/main" id="{9DDD3213-E7A2-4D7E-BD1B-CFAC1296004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3" id="6" name="slide6">
            <a:extLst>
              <a:ext uri="{FF2B5EF4-FFF2-40B4-BE49-F238E27FC236}">
                <a16:creationId xmlns:a16="http://schemas.microsoft.com/office/drawing/2014/main" id="{13727C0F-11C7-4D7D-9558-1F41E44B5B1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6" id="7" name="slide7">
            <a:extLst>
              <a:ext uri="{FF2B5EF4-FFF2-40B4-BE49-F238E27FC236}">
                <a16:creationId xmlns:a16="http://schemas.microsoft.com/office/drawing/2014/main" id="{FF2EC759-388D-4E63-95A8-790B0E42306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8" id="8" name="slide8">
            <a:extLst>
              <a:ext uri="{FF2B5EF4-FFF2-40B4-BE49-F238E27FC236}">
                <a16:creationId xmlns:a16="http://schemas.microsoft.com/office/drawing/2014/main" id="{34932BFA-7430-4645-A2CF-C0FC73AEC12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4" id="9" name="slide9">
            <a:extLst>
              <a:ext uri="{FF2B5EF4-FFF2-40B4-BE49-F238E27FC236}">
                <a16:creationId xmlns:a16="http://schemas.microsoft.com/office/drawing/2014/main" id="{7E8512D8-05A5-4B6A-BBF1-F0D4A3AC6B8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2020-06-19T22:02:17Z</dcterms:created>
  <dcterms:modified xsi:type="dcterms:W3CDTF">2020-06-19T22:02:17Z</dcterms:modified>
</cp:coreProperties>
</file>

<file path=docProps/thumbnail.jpeg>
</file>